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79" r:id="rId2"/>
    <p:sldId id="281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74" r:id="rId16"/>
    <p:sldId id="275" r:id="rId17"/>
    <p:sldId id="276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3D40-04C3-4E70-8805-95FA4ADF1ADF}" type="datetimeFigureOut">
              <a:rPr lang="ro-RO" smtClean="0"/>
              <a:t>19.02.2016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4711-A532-43E1-A906-33DDC94E50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15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4711-A532-43E1-A906-33DDC94E506D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81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9683"/>
            <a:ext cx="8534400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50520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latin typeface="Rockwell" panose="02060603020205020403" pitchFamily="18" charset="0"/>
              </a:rPr>
              <a:t>Student Leadership </a:t>
            </a:r>
            <a:r>
              <a:rPr lang="en-US" sz="3200" b="1" dirty="0" smtClean="0">
                <a:latin typeface="Rockwell" panose="02060603020205020403" pitchFamily="18" charset="0"/>
              </a:rPr>
              <a:t>Conference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000" b="1" dirty="0" smtClean="0">
                <a:solidFill>
                  <a:srgbClr val="002060"/>
                </a:solidFill>
                <a:latin typeface="Rockwell" pitchFamily="18" charset="0"/>
              </a:rPr>
              <a:t> </a:t>
            </a:r>
            <a:r>
              <a:rPr lang="ro-RO" sz="3000" b="1" dirty="0" smtClean="0">
                <a:solidFill>
                  <a:srgbClr val="002060"/>
                </a:solidFill>
                <a:latin typeface="Rockwell" pitchFamily="18" charset="0"/>
              </a:rPr>
              <a:t>              Budapesta, 2015 </a:t>
            </a:r>
            <a:r>
              <a:rPr lang="ro-RO" sz="4800" b="1" dirty="0" smtClean="0">
                <a:latin typeface="Rockwell" pitchFamily="18" charset="0"/>
              </a:rPr>
              <a:t/>
            </a:r>
            <a:br>
              <a:rPr lang="ro-RO" sz="4800" b="1" dirty="0" smtClean="0">
                <a:latin typeface="Rockwell" pitchFamily="18" charset="0"/>
              </a:rPr>
            </a:br>
            <a:r>
              <a:rPr lang="ro-RO" sz="4800" dirty="0" smtClean="0">
                <a:latin typeface="Rockwell" pitchFamily="18" charset="0"/>
              </a:rPr>
              <a:t/>
            </a:r>
            <a:br>
              <a:rPr lang="ro-RO" sz="4800" dirty="0" smtClean="0">
                <a:latin typeface="Rockwell" pitchFamily="18" charset="0"/>
              </a:rPr>
            </a:br>
            <a:endParaRPr lang="ro-RO" sz="48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9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85800"/>
            <a:ext cx="4038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 smtClean="0">
                <a:latin typeface="Segoe Print" panose="02000600000000000000" pitchFamily="2" charset="0"/>
              </a:rPr>
              <a:t>Laudă și închinare</a:t>
            </a:r>
            <a:endParaRPr lang="ro-RO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Vorbitorul </a:t>
            </a: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conferinței: Brad </a:t>
            </a: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Belcher</a:t>
            </a:r>
            <a:endParaRPr lang="ro-RO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892"/>
            <a:ext cx="4419600" cy="44945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1350"/>
            <a:ext cx="4572000" cy="4497049"/>
          </a:xfrm>
        </p:spPr>
      </p:pic>
    </p:spTree>
    <p:extLst>
      <p:ext uri="{BB962C8B-B14F-4D97-AF65-F5344CB8AC3E}">
        <p14:creationId xmlns:p14="http://schemas.microsoft.com/office/powerpoint/2010/main" val="371338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289">
            <a:off x="0" y="381000"/>
            <a:ext cx="4800600" cy="6477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704">
            <a:off x="4648200" y="1295400"/>
            <a:ext cx="4038600" cy="4953000"/>
          </a:xfrm>
        </p:spPr>
      </p:pic>
    </p:spTree>
    <p:extLst>
      <p:ext uri="{BB962C8B-B14F-4D97-AF65-F5344CB8AC3E}">
        <p14:creationId xmlns:p14="http://schemas.microsoft.com/office/powerpoint/2010/main" val="165877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82904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92978" cy="762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Masa: nimic de comentat</a:t>
            </a:r>
            <a:endParaRPr lang="ro-RO" sz="4000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04800" y="5867400"/>
            <a:ext cx="9144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99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Jocurileeee... </a:t>
            </a:r>
            <a:endParaRPr lang="ro-RO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5" y="0"/>
            <a:ext cx="42672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219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Lacul Balaton </a:t>
            </a:r>
            <a:endParaRPr lang="ro-RO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65" y="1742420"/>
            <a:ext cx="489113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1143000"/>
          </a:xfrm>
        </p:spPr>
        <p:txBody>
          <a:bodyPr>
            <a:normAutofit/>
          </a:bodyPr>
          <a:lstStyle/>
          <a:p>
            <a:pPr algn="l"/>
            <a:r>
              <a:rPr lang="ro-RO" sz="3600" dirty="0" smtClean="0">
                <a:latin typeface="Plantagenet Cherokee" panose="02020602070100000000" pitchFamily="18" charset="0"/>
              </a:rPr>
              <a:t>Plan </a:t>
            </a:r>
            <a:r>
              <a:rPr lang="ro-RO" sz="3600" dirty="0" smtClean="0">
                <a:latin typeface="Plantagenet Cherokee" panose="02020602070100000000" pitchFamily="18" charset="0"/>
              </a:rPr>
              <a:t>pentru liceul meu</a:t>
            </a:r>
            <a:r>
              <a:rPr lang="ro-RO" sz="3600" dirty="0" smtClean="0">
                <a:latin typeface="Plantagenet Cherokee" panose="02020602070100000000" pitchFamily="18" charset="0"/>
              </a:rPr>
              <a:t>!</a:t>
            </a:r>
            <a:endParaRPr lang="ro-RO" sz="3600" dirty="0"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2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dirty="0" smtClean="0">
                <a:latin typeface="Segoe Print" panose="02000600000000000000" pitchFamily="2" charset="0"/>
              </a:rPr>
              <a:t>Ultima </a:t>
            </a:r>
            <a:r>
              <a:rPr lang="ro-RO" sz="3600" dirty="0" smtClean="0">
                <a:latin typeface="Segoe Print" panose="02000600000000000000" pitchFamily="2" charset="0"/>
              </a:rPr>
              <a:t>zi... vizităm Budapesta! </a:t>
            </a:r>
            <a:endParaRPr lang="ro-RO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3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Segoe Print" panose="02000600000000000000" pitchFamily="2" charset="0"/>
              </a:rPr>
              <a:t>Î</a:t>
            </a: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 </a:t>
            </a: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drum spre Zanka, Budapesta </a:t>
            </a:r>
            <a:endParaRPr lang="ro-RO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6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940" y="57150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latin typeface="Segoe Print" panose="02000600000000000000" pitchFamily="2" charset="0"/>
              </a:rPr>
              <a:t>Mergi și tu anul viitor?</a:t>
            </a:r>
            <a:endParaRPr lang="ro-RO" sz="3200" dirty="0"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77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 smtClean="0">
                <a:solidFill>
                  <a:schemeClr val="bg1"/>
                </a:solidFill>
              </a:rPr>
              <a:t>Gata pentru drumul spre casă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3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bg1"/>
                </a:solidFill>
                <a:latin typeface="+mn-lt"/>
              </a:rPr>
              <a:t>O chemare la maturizare!</a:t>
            </a:r>
            <a:endParaRPr lang="ro-RO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ro-RO" sz="3200" dirty="0" smtClean="0">
                <a:solidFill>
                  <a:schemeClr val="bg1"/>
                </a:solidFill>
              </a:rPr>
              <a:t>A deveni un lider </a:t>
            </a:r>
            <a:r>
              <a:rPr lang="ro-RO" sz="3200" dirty="0">
                <a:solidFill>
                  <a:schemeClr val="bg1"/>
                </a:solidFill>
              </a:rPr>
              <a:t>înseamnă </a:t>
            </a:r>
            <a:r>
              <a:rPr lang="ro-RO" sz="3200" dirty="0" smtClean="0">
                <a:solidFill>
                  <a:schemeClr val="bg1"/>
                </a:solidFill>
              </a:rPr>
              <a:t>a-I aparține lui Isus!</a:t>
            </a:r>
          </a:p>
          <a:p>
            <a:pPr marL="457200" lvl="1" indent="0">
              <a:buNone/>
            </a:pPr>
            <a:r>
              <a:rPr lang="ro-RO" sz="3200" dirty="0" smtClean="0">
                <a:solidFill>
                  <a:schemeClr val="bg1"/>
                </a:solidFill>
              </a:rPr>
              <a:t>Când îți </a:t>
            </a:r>
            <a:r>
              <a:rPr lang="ro-RO" sz="3200" dirty="0" smtClean="0">
                <a:solidFill>
                  <a:schemeClr val="bg1"/>
                </a:solidFill>
              </a:rPr>
              <a:t>înțelegi </a:t>
            </a:r>
            <a:r>
              <a:rPr lang="ro-RO" sz="3200" dirty="0" smtClean="0">
                <a:solidFill>
                  <a:schemeClr val="bg1"/>
                </a:solidFill>
              </a:rPr>
              <a:t>chemarea și când ești născut din nou, ești un lider!</a:t>
            </a:r>
          </a:p>
          <a:p>
            <a:pPr lvl="1"/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124200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bg1"/>
                </a:solidFill>
                <a:latin typeface="+mn-lt"/>
                <a:cs typeface="DilleniaUPC" pitchFamily="18" charset="-34"/>
              </a:rPr>
              <a:t>Dar cum anume să conduc?</a:t>
            </a:r>
            <a:br>
              <a:rPr lang="ro-RO" sz="3600" dirty="0" smtClean="0">
                <a:solidFill>
                  <a:schemeClr val="bg1"/>
                </a:solidFill>
                <a:latin typeface="+mn-lt"/>
                <a:cs typeface="DilleniaUPC" pitchFamily="18" charset="-34"/>
              </a:rPr>
            </a:br>
            <a:r>
              <a:rPr lang="ro-RO" sz="3600" dirty="0" smtClean="0">
                <a:solidFill>
                  <a:schemeClr val="bg1"/>
                </a:solidFill>
                <a:latin typeface="+mn-lt"/>
                <a:cs typeface="DilleniaUPC" pitchFamily="18" charset="-34"/>
              </a:rPr>
              <a:t>Cum să-i ajut pe alții când sunt un adolescent, o fire independentă, </a:t>
            </a:r>
            <a:br>
              <a:rPr lang="ro-RO" sz="3600" dirty="0" smtClean="0">
                <a:solidFill>
                  <a:schemeClr val="bg1"/>
                </a:solidFill>
                <a:latin typeface="+mn-lt"/>
                <a:cs typeface="DilleniaUPC" pitchFamily="18" charset="-34"/>
              </a:rPr>
            </a:br>
            <a:r>
              <a:rPr lang="ro-RO" sz="3600" dirty="0" smtClean="0">
                <a:solidFill>
                  <a:schemeClr val="bg1"/>
                </a:solidFill>
                <a:latin typeface="+mn-lt"/>
                <a:cs typeface="DilleniaUPC" pitchFamily="18" charset="-34"/>
              </a:rPr>
              <a:t>un introvertit?</a:t>
            </a:r>
            <a:endParaRPr lang="ro-RO" sz="3600" dirty="0">
              <a:solidFill>
                <a:schemeClr val="bg1"/>
              </a:solidFill>
              <a:latin typeface="+mn-lt"/>
              <a:cs typeface="DilleniaUPC" pitchFamily="18" charset="-34"/>
            </a:endParaRPr>
          </a:p>
        </p:txBody>
      </p:sp>
      <p:pic>
        <p:nvPicPr>
          <p:cNvPr id="2050" name="Picture 2" descr="C:\Users\Simonica\Desktop\andreea\inchin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20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monica\Desktop\shutterstock_101099521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181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bg1"/>
                </a:solidFill>
                <a:latin typeface="+mn-lt"/>
              </a:rPr>
              <a:t>Fii un exemplu prin viața ta!</a:t>
            </a:r>
            <a:endParaRPr lang="ro-RO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Simonica\Desktop\andreea\ce-cautam1-220x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monica\Desktop\andreea\miracolul-de-a-fi-feme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81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rogrametineret.ro/wp-content/uploads/2015/10/Singuratate-3-1170x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5086350" cy="32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3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ro-RO" sz="4800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o-RO" sz="4800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o-RO" sz="4800" dirty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o-RO" sz="4800" dirty="0">
                <a:solidFill>
                  <a:srgbClr val="C00000"/>
                </a:solidFill>
                <a:latin typeface="Segoe Script" pitchFamily="34" charset="0"/>
              </a:rPr>
            </a:br>
            <a:endParaRPr lang="ro-RO" sz="4800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Câteva imagini din timpul petrecut la conferință</a:t>
            </a:r>
            <a:endParaRPr lang="ro-RO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6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5" y="1066800"/>
            <a:ext cx="9090338" cy="5867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8" y="342900"/>
            <a:ext cx="3131712" cy="2514600"/>
          </a:xfrm>
        </p:spPr>
        <p:txBody>
          <a:bodyPr>
            <a:normAutofit/>
          </a:bodyPr>
          <a:lstStyle/>
          <a:p>
            <a:pPr algn="l"/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Primirea:     călduroasă, </a:t>
            </a:r>
            <a:b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distractivă și</a:t>
            </a:r>
            <a:b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o-RO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frumoasă!</a:t>
            </a:r>
            <a:endParaRPr lang="ro-RO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2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010400" cy="1638300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chemeClr val="bg1"/>
                </a:solidFill>
                <a:latin typeface="Segoe Print" panose="02000600000000000000" pitchFamily="2" charset="0"/>
              </a:rPr>
              <a:t>Î</a:t>
            </a:r>
            <a:r>
              <a:rPr lang="ro-RO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nchinarea</a:t>
            </a:r>
            <a:r>
              <a:rPr lang="ro-RO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: interactivă, atractivă, înălțătoare!</a:t>
            </a:r>
            <a:endParaRPr lang="ro-RO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Grupele de studiu: </a:t>
            </a:r>
            <a:b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o-RO" sz="4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o părtășie pe cinste!</a:t>
            </a:r>
            <a:endParaRPr lang="ro-RO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648200" cy="5181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95800" cy="5105400"/>
          </a:xfrm>
        </p:spPr>
      </p:pic>
    </p:spTree>
    <p:extLst>
      <p:ext uri="{BB962C8B-B14F-4D97-AF65-F5344CB8AC3E}">
        <p14:creationId xmlns:p14="http://schemas.microsoft.com/office/powerpoint/2010/main" val="748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108</Words>
  <Application>Microsoft Office PowerPoint</Application>
  <PresentationFormat>On-screen Show (4:3)</PresentationFormat>
  <Paragraphs>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Student Leadership Conference                Budapesta, 2015   </vt:lpstr>
      <vt:lpstr>În drum spre Zanka, Budapesta </vt:lpstr>
      <vt:lpstr>O chemare la maturizare!</vt:lpstr>
      <vt:lpstr>Dar cum anume să conduc? Cum să-i ajut pe alții când sunt un adolescent, o fire independentă,  un introvertit?</vt:lpstr>
      <vt:lpstr>Fii un exemplu prin viața ta!</vt:lpstr>
      <vt:lpstr>  </vt:lpstr>
      <vt:lpstr>Primirea:     călduroasă,  distractivă și frumoasă!</vt:lpstr>
      <vt:lpstr>Închinarea: interactivă, atractivă, înălțătoare!</vt:lpstr>
      <vt:lpstr>Grupele de studiu:  o părtășie pe cinste!</vt:lpstr>
      <vt:lpstr>PowerPoint Presentation</vt:lpstr>
      <vt:lpstr>Vorbitorul conferinței: Brad Belcher</vt:lpstr>
      <vt:lpstr>PowerPoint Presentation</vt:lpstr>
      <vt:lpstr>Masa: nimic de comentat</vt:lpstr>
      <vt:lpstr>Jocurileeee... </vt:lpstr>
      <vt:lpstr>Plan pentru liceul meu!</vt:lpstr>
      <vt:lpstr>PowerPoint Presentation</vt:lpstr>
      <vt:lpstr>PowerPoint Presentation</vt:lpstr>
      <vt:lpstr>Ultima zi... vizităm Budapesta! </vt:lpstr>
      <vt:lpstr>PowerPoint Presentation</vt:lpstr>
      <vt:lpstr>PowerPoint Presentation</vt:lpstr>
      <vt:lpstr>Mergi și tu anul viitor?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Planul de actiune in liceul meu!</dc:title>
  <dc:creator>Simonica</dc:creator>
  <cp:lastModifiedBy>Director</cp:lastModifiedBy>
  <cp:revision>42</cp:revision>
  <dcterms:created xsi:type="dcterms:W3CDTF">2006-08-16T00:00:00Z</dcterms:created>
  <dcterms:modified xsi:type="dcterms:W3CDTF">2016-02-19T14:27:34Z</dcterms:modified>
</cp:coreProperties>
</file>